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2"/>
  </p:sldMasterIdLst>
  <p:notesMasterIdLst>
    <p:notesMasterId r:id="rId30"/>
  </p:notesMasterIdLst>
  <p:sldIdLst>
    <p:sldId id="256" r:id="rId3"/>
    <p:sldId id="282" r:id="rId4"/>
    <p:sldId id="278" r:id="rId5"/>
    <p:sldId id="257" r:id="rId6"/>
    <p:sldId id="258" r:id="rId7"/>
    <p:sldId id="277" r:id="rId8"/>
    <p:sldId id="260" r:id="rId9"/>
    <p:sldId id="261" r:id="rId10"/>
    <p:sldId id="262" r:id="rId11"/>
    <p:sldId id="263" r:id="rId12"/>
    <p:sldId id="264" r:id="rId13"/>
    <p:sldId id="265" r:id="rId14"/>
    <p:sldId id="273" r:id="rId15"/>
    <p:sldId id="274" r:id="rId16"/>
    <p:sldId id="276" r:id="rId17"/>
    <p:sldId id="266" r:id="rId18"/>
    <p:sldId id="267" r:id="rId19"/>
    <p:sldId id="268" r:id="rId20"/>
    <p:sldId id="275" r:id="rId21"/>
    <p:sldId id="269" r:id="rId22"/>
    <p:sldId id="270" r:id="rId23"/>
    <p:sldId id="271" r:id="rId24"/>
    <p:sldId id="272" r:id="rId25"/>
    <p:sldId id="279" r:id="rId26"/>
    <p:sldId id="280" r:id="rId27"/>
    <p:sldId id="281" r:id="rId28"/>
    <p:sldId id="283" r:id="rId29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7" autoAdjust="0"/>
    <p:restoredTop sz="87621" autoAdjust="0"/>
  </p:normalViewPr>
  <p:slideViewPr>
    <p:cSldViewPr>
      <p:cViewPr varScale="1">
        <p:scale>
          <a:sx n="88" d="100"/>
          <a:sy n="88" d="100"/>
        </p:scale>
        <p:origin x="173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3/22/2015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6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51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great escape</a:t>
            </a:r>
            <a:r>
              <a:rPr lang="en-US" baseline="0" dirty="0" smtClean="0"/>
              <a:t> for us all…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2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2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6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5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5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1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creative community supporting each other…sometime lost in</a:t>
            </a:r>
            <a:r>
              <a:rPr lang="en-US" baseline="0" dirty="0" smtClean="0"/>
              <a:t> art /thanks to Mark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4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algn="ctr"/>
            <a:fld id="{047E157E-8DCB-4F70-A0AF-5EB586A91DD4}" type="datetime1">
              <a:rPr kumimoji="0" lang="en-US" smtClean="0">
                <a:solidFill>
                  <a:srgbClr val="FFFFFF"/>
                </a:solidFill>
              </a:rPr>
              <a:pPr algn="ctr"/>
              <a:t>3/22/2015</a:t>
            </a:fld>
            <a:endParaRPr kumimoji="0"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kumimoji="0" lang="en-US" smtClean="0">
                <a:solidFill>
                  <a:schemeClr val="tx2"/>
                </a:solidFill>
              </a:rPr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31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3/22/2015</a:t>
            </a:fld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3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3/22/2015</a:t>
            </a:fld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2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3/22/2015</a:t>
            </a:fld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8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kumimoji="0" lang="en-US" smtClean="0"/>
              <a:pPr/>
              <a:t>3/22/2015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20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3/22/2015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789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3/22/2015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3722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kumimoji="0" lang="en-US" smtClean="0"/>
              <a:pPr/>
              <a:t>3/22/2015</a:t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4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kumimoji="0" lang="en-US" smtClean="0"/>
              <a:pPr/>
              <a:t>3/22/2015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0" lang="en-US" smtClean="0">
                <a:solidFill>
                  <a:schemeClr val="tx2"/>
                </a:solidFill>
              </a:rPr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0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kumimoji="0" lang="en-US" smtClean="0"/>
              <a:pPr/>
              <a:t>3/22/2015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3/22/2015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6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4606EA6-EFEA-4C30-9264-4F9291A5780D}" type="datetime1">
              <a:rPr kumimoji="0" lang="en-US" smtClean="0"/>
              <a:pPr/>
              <a:t>3/22/2015</a:t>
            </a:fld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10" Type="http://schemas.openxmlformats.org/officeDocument/2006/relationships/image" Target="../media/image3.pn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ctrTitle"/>
          </p:nvPr>
        </p:nvSpPr>
        <p:spPr>
          <a:xfrm>
            <a:off x="342900" y="3486150"/>
            <a:ext cx="5829300" cy="1331233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en-US" dirty="0" smtClean="0"/>
              <a:t>Wellness </a:t>
            </a:r>
            <a:r>
              <a:rPr lang="en-US" smtClean="0"/>
              <a:t>weekend  </a:t>
            </a:r>
            <a:r>
              <a:rPr lang="en-US" dirty="0" smtClean="0"/>
              <a:t>2015 community  memories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en-US" dirty="0" smtClean="0"/>
              <a:t>The Love you share will live on……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569"/>
            <a:ext cx="3225085" cy="3433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4838610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Black" panose="020B0A04020102020204" pitchFamily="34" charset="0"/>
              </a:rPr>
              <a:t>Music: “Everything Possible” </a:t>
            </a:r>
            <a:r>
              <a:rPr lang="en-US" sz="1600" smtClean="0">
                <a:latin typeface="Arial Black" panose="020B0A04020102020204" pitchFamily="34" charset="0"/>
              </a:rPr>
              <a:t>track15 </a:t>
            </a:r>
            <a:r>
              <a:rPr lang="en-US" sz="1600" dirty="0">
                <a:latin typeface="Arial Black" panose="020B0A04020102020204" pitchFamily="34" charset="0"/>
              </a:rPr>
              <a:t>T</a:t>
            </a:r>
            <a:r>
              <a:rPr lang="en-US" sz="1600" smtClean="0">
                <a:latin typeface="Arial Black" panose="020B0A04020102020204" pitchFamily="34" charset="0"/>
              </a:rPr>
              <a:t>he </a:t>
            </a:r>
            <a:r>
              <a:rPr lang="en-US" sz="1600" dirty="0" smtClean="0">
                <a:latin typeface="Arial Black" panose="020B0A04020102020204" pitchFamily="34" charset="0"/>
              </a:rPr>
              <a:t>Flirtations Live Out on the Road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9"/>
    </mc:Choice>
    <mc:Fallback>
      <p:transition spd="slow" advTm="1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Ready to celebrate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2550"/>
            <a:ext cx="4327525" cy="330126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55" y="1366157"/>
            <a:ext cx="4461445" cy="334608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0"/>
    </mc:Choice>
    <mc:Fallback>
      <p:transition spd="slow" advTm="8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 cap="flat" cmpd="sng" algn="ctr">
            <a:solidFill>
              <a:schemeClr val="accent4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>
            <a:extLst/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90" y="303494"/>
            <a:ext cx="2522237" cy="3969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39" y="23670"/>
            <a:ext cx="4651584" cy="3985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209800" y="439147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Including </a:t>
            </a:r>
            <a:r>
              <a:rPr lang="en-US" dirty="0"/>
              <a:t>o</a:t>
            </a:r>
            <a:r>
              <a:rPr lang="en-US" dirty="0" smtClean="0"/>
              <a:t>ne and all…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131"/>
    </mc:Choice>
    <mc:Fallback>
      <p:transition spd="slow" advTm="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3350"/>
            <a:ext cx="6477000" cy="48577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1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9"/>
    </mc:Choice>
    <mc:Fallback>
      <p:transition spd="slow" advTm="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47750"/>
            <a:ext cx="8763000" cy="3124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9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1"/>
    </mc:Choice>
    <mc:Fallback>
      <p:transition spd="slow" advTm="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8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"/>
    </mc:Choice>
    <mc:Fallback>
      <p:transition spd="slow" advTm="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6"/>
    </mc:Choice>
    <mc:Fallback>
      <p:transition spd="slow" advTm="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961"/>
            <a:ext cx="5334000" cy="400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81150"/>
            <a:ext cx="4572000" cy="3429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4"/>
    </mc:Choice>
    <mc:Fallback>
      <p:transition spd="slow" advTm="8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5054600" cy="3790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48815"/>
            <a:ext cx="4114800" cy="3086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5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0"/>
    </mc:Choice>
    <mc:Fallback>
      <p:transition spd="slow" advTm="8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6796"/>
            <a:ext cx="5204143" cy="3903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43815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Making new friends…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38349"/>
            <a:ext cx="3886200" cy="29146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8"/>
    </mc:Choice>
    <mc:Fallback>
      <p:transition spd="slow" advTm="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73235"/>
            <a:ext cx="4192042" cy="2692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7150"/>
            <a:ext cx="3581400" cy="2686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462"/>
          <a:stretch/>
        </p:blipFill>
        <p:spPr>
          <a:xfrm>
            <a:off x="280988" y="209550"/>
            <a:ext cx="3605212" cy="539305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9"/>
    </mc:Choice>
    <mc:Fallback>
      <p:transition spd="slow" advTm="1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69106"/>
            <a:ext cx="4876800" cy="4038600"/>
          </a:xfrm>
        </p:spPr>
      </p:pic>
      <p:sp>
        <p:nvSpPr>
          <p:cNvPr id="5" name="TextBox 4"/>
          <p:cNvSpPr txBox="1"/>
          <p:nvPr/>
        </p:nvSpPr>
        <p:spPr>
          <a:xfrm>
            <a:off x="609600" y="742950"/>
            <a:ext cx="242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heart full of….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3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9"/>
    </mc:Choice>
    <mc:Fallback>
      <p:transition spd="slow" advTm="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50"/>
            <a:ext cx="3549239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934200" y="211455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Seeing life from a new &amp; different perspective…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41" y="1428750"/>
            <a:ext cx="3652059" cy="36270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1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4"/>
    </mc:Choice>
    <mc:Fallback>
      <p:transition spd="slow" advTm="8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29" y="133350"/>
            <a:ext cx="3428965" cy="3361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3028950"/>
            <a:ext cx="137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Raising the flag for freedom to relax and get away….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63537"/>
            <a:ext cx="3124200" cy="1962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133350"/>
            <a:ext cx="3810000" cy="28575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3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0"/>
    </mc:Choice>
    <mc:Fallback>
      <p:transition spd="slow" advTm="10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3357563" cy="447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474"/>
            <a:ext cx="3084576" cy="3681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463" y="0"/>
            <a:ext cx="344507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5339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community of </a:t>
            </a:r>
            <a:r>
              <a:rPr lang="en-US" smtClean="0"/>
              <a:t>many professions…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3744932"/>
            <a:ext cx="2932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Sharing their love of life  …like these from Resident &amp; Teacher Mark </a:t>
            </a:r>
            <a:r>
              <a:rPr lang="en-US" dirty="0" err="1" smtClean="0"/>
              <a:t>Villalpando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8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91"/>
    </mc:Choice>
    <mc:Fallback>
      <p:transition spd="slow" advTm="1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5410200" cy="4057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96" y="1971261"/>
            <a:ext cx="4191000" cy="3143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4170" y="446808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all……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74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great escape ….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3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2"/>
    </mc:Choice>
    <mc:Fallback>
      <p:transition spd="slow" advTm="1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92124"/>
            <a:ext cx="1924050" cy="1266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737"/>
            <a:ext cx="2336800" cy="162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1913436"/>
            <a:ext cx="2120798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22"/>
          <a:stretch/>
        </p:blipFill>
        <p:spPr>
          <a:xfrm>
            <a:off x="6096000" y="57150"/>
            <a:ext cx="2790825" cy="499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60653"/>
            <a:ext cx="2100263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98" y="1748608"/>
            <a:ext cx="2806652" cy="498960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7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1"/>
    </mc:Choice>
    <mc:Fallback>
      <p:transition spd="slow" advTm="10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9550"/>
            <a:ext cx="7162800" cy="46046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0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4"/>
    </mc:Choice>
    <mc:Fallback>
      <p:transition spd="slow" advTm="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575"/>
            <a:ext cx="7162800" cy="50863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1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7"/>
    </mc:Choice>
    <mc:Fallback>
      <p:transition spd="slow" advTm="1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" y="438150"/>
            <a:ext cx="5348287" cy="3838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1024"/>
            <a:ext cx="3780983" cy="5143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9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2"/>
    </mc:Choice>
    <mc:Fallback>
      <p:transition spd="slow" advTm="1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1950"/>
            <a:ext cx="6019800" cy="4514850"/>
          </a:xfrm>
        </p:spPr>
      </p:pic>
      <p:sp>
        <p:nvSpPr>
          <p:cNvPr id="7" name="TextBox 6"/>
          <p:cNvSpPr txBox="1"/>
          <p:nvPr/>
        </p:nvSpPr>
        <p:spPr>
          <a:xfrm>
            <a:off x="685800" y="590550"/>
            <a:ext cx="112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be alone…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2"/>
    </mc:Choice>
    <mc:Fallback>
      <p:transition spd="slow" advTm="1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ounded Rectangl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657350"/>
            <a:ext cx="3352800" cy="1828800"/>
          </a:xfrm>
          <a:prstGeom prst="roundRect">
            <a:avLst>
              <a:gd name="adj" fmla="val 4815"/>
            </a:avLst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761238"/>
          </a:xfrm>
        </p:spPr>
        <p:txBody>
          <a:bodyPr/>
          <a:lstStyle/>
          <a:p>
            <a:r>
              <a:rPr lang="en-US" dirty="0" smtClean="0"/>
              <a:t>Thanks for the memories….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7"/>
    </mc:Choice>
    <mc:Fallback>
      <p:transition spd="slow" advTm="1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The gift of being in nature…</a:t>
            </a:r>
            <a:endParaRPr lang="en-US" dirty="0"/>
          </a:p>
        </p:txBody>
      </p:sp>
      <p:pic>
        <p:nvPicPr>
          <p:cNvPr id="5" name="j0314068.jpg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6" y="1561991"/>
            <a:ext cx="4114800" cy="335994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80" y="1629788"/>
            <a:ext cx="4343400" cy="32575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3"/>
    </mc:Choice>
    <mc:Fallback>
      <p:transition spd="slow" advTm="1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350"/>
            <a:ext cx="2844271" cy="213320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76" y="2293146"/>
            <a:ext cx="3180813" cy="238560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99" y="0"/>
            <a:ext cx="3439314" cy="2579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9055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Bloom ….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3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6"/>
    </mc:Choice>
    <mc:Fallback>
      <p:transition spd="slow" advTm="11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77200" cy="1047750"/>
          </a:xfrm>
        </p:spPr>
        <p:txBody>
          <a:bodyPr anchor="b">
            <a:normAutofit/>
          </a:bodyPr>
          <a:lstStyle>
            <a:extLst/>
          </a:lstStyle>
          <a:p>
            <a:r>
              <a:rPr lang="en-US" dirty="0" smtClean="0"/>
              <a:t>To relax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38150"/>
            <a:ext cx="5715000" cy="44958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3"/>
    </mc:Choice>
    <mc:Fallback>
      <p:transition spd="slow" advTm="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en-US" dirty="0" smtClean="0"/>
              <a:t>Unwind with friends</a:t>
            </a:r>
            <a:endParaRPr lang="en-US" dirty="0"/>
          </a:p>
        </p:txBody>
      </p:sp>
      <p:pic>
        <p:nvPicPr>
          <p:cNvPr id="8" name="j0178459.jpg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9550"/>
            <a:ext cx="4572000" cy="34290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789"/>
    </mc:Choice>
    <mc:Fallback>
      <p:transition spd="slow" advTm="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Just as you are….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52550"/>
            <a:ext cx="3429000" cy="35814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3"/>
    </mc:Choice>
    <mc:Fallback>
      <p:transition spd="slow" advTm="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presentation" id="{8EECF120-FE61-4EC6-9B72-1C548BC5B8F0}" vid="{AA713873-2FC1-43AA-8008-C8F3732F91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92F831A-BD16-4DAF-8CAE-F21564186F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community slide</Template>
  <TotalTime>0</TotalTime>
  <Words>151</Words>
  <Application>Microsoft Office PowerPoint</Application>
  <PresentationFormat>On-screen Show (16:9)</PresentationFormat>
  <Paragraphs>32</Paragraphs>
  <Slides>27</Slides>
  <Notes>10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 Black</vt:lpstr>
      <vt:lpstr>Calibri</vt:lpstr>
      <vt:lpstr>Tw Cen MT</vt:lpstr>
      <vt:lpstr>Tw Cen MT Condensed</vt:lpstr>
      <vt:lpstr>Wingdings 3</vt:lpstr>
      <vt:lpstr>Integral</vt:lpstr>
      <vt:lpstr>Wellness weekend  2015 community  memories</vt:lpstr>
      <vt:lpstr>PowerPoint Presentation</vt:lpstr>
      <vt:lpstr>PowerPoint Presentation</vt:lpstr>
      <vt:lpstr>Thanks for the memories….</vt:lpstr>
      <vt:lpstr>The gift of being in nature…</vt:lpstr>
      <vt:lpstr>PowerPoint Presentation</vt:lpstr>
      <vt:lpstr>To relax</vt:lpstr>
      <vt:lpstr>Unwind with friends</vt:lpstr>
      <vt:lpstr>Just as you are….</vt:lpstr>
      <vt:lpstr>Ready to celebrate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2014-12-22T10:14:16Z</dcterms:created>
  <dcterms:modified xsi:type="dcterms:W3CDTF">2015-03-22T14:25:07Z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TC101769309990</vt:lpwstr>
  </property>
</Properties>
</file>